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3" r:id="rId2"/>
    <p:sldId id="274" r:id="rId3"/>
    <p:sldId id="286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7" r:id="rId16"/>
  </p:sldIdLst>
  <p:sldSz cx="14630400" cy="8229600"/>
  <p:notesSz cx="8229600" cy="14630400"/>
  <p:embeddedFontLst>
    <p:embeddedFont>
      <p:font typeface="Bahnschrift Condensed" pitchFamily="34" charset="0"/>
      <p:regular r:id="rId18"/>
      <p:bold r:id="rId19"/>
    </p:embeddedFont>
    <p:embeddedFont>
      <p:font typeface="Elephant" pitchFamily="18" charset="0"/>
      <p:regular r:id="rId20"/>
      <p:italic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76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-564" y="-96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6B9BC2-855E-427A-B69B-CAA162124DC6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4C5BD-4912-48F8-B92D-B92AD23C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" y="0"/>
            <a:ext cx="14633973" cy="8229600"/>
          </a:xfrm>
          <a:prstGeom prst="rect">
            <a:avLst/>
          </a:prstGeom>
        </p:spPr>
      </p:pic>
      <p:pic>
        <p:nvPicPr>
          <p:cNvPr id="11266" name="Picture 2" descr="C:\Users\hi\Downloads\Gemini_Generated_Image_3mfjls3mfjls3mf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73" y="308619"/>
            <a:ext cx="35909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08" y="7498431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4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i\Pictures\Screenshots\Screenshot (31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75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55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i\Pictures\Screenshots\Screenshot (31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07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i\Pictures\Screenshots\Screenshot (31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904" y="72953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359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i\Pictures\Screenshots\Screenshot (31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hi\Downloads\Gemini_Generated_Image_3mfjls3mfjls3mf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475" y="498906"/>
            <a:ext cx="359092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51" y="72953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6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i\Downloads\Gemini_Generated_Image_nldncbnldncbnld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83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51" y="7295397"/>
            <a:ext cx="3750589" cy="637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9A4F8A2-854E-B129-96A6-65C94FAE07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46" y="1412557"/>
            <a:ext cx="7881168" cy="11222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0FF42C-36B8-4CE2-B809-4D88F439A076}"/>
              </a:ext>
            </a:extLst>
          </p:cNvPr>
          <p:cNvSpPr txBox="1"/>
          <p:nvPr/>
        </p:nvSpPr>
        <p:spPr>
          <a:xfrm>
            <a:off x="929346" y="1412557"/>
            <a:ext cx="8462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Elephant" panose="02020904090505020303" pitchFamily="18" charset="0"/>
              </a:rPr>
              <a:t>QUESTIONS &amp; ANSWERS</a:t>
            </a:r>
            <a:endParaRPr lang="en-IN" sz="44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6F347BF-3946-F902-294F-CE24B2FB4DB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346" y="3392607"/>
            <a:ext cx="7267981" cy="18481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0B76170-E288-0BFE-E24E-00C2EE10D31B}"/>
              </a:ext>
            </a:extLst>
          </p:cNvPr>
          <p:cNvSpPr txBox="1"/>
          <p:nvPr/>
        </p:nvSpPr>
        <p:spPr>
          <a:xfrm>
            <a:off x="929346" y="3386559"/>
            <a:ext cx="74335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welcome your inquiries and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Please raise your hand if you have any queries.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Let’s discuss the data and insights</a:t>
            </a:r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57AD466-D5AD-FA44-6083-840F7D20D6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29717" y="7670755"/>
            <a:ext cx="4921229" cy="5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9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:\Users\hi\Downloads\Gemini_Generated_Image_3mfjls3mfjls3mfj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0" cy="83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6468AE6-3EE4-F542-C9FA-1E6A8C43A2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689471"/>
            <a:ext cx="8197327" cy="27424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074D811-D8FB-6794-B7F4-596F48795F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346" y="3617461"/>
            <a:ext cx="6595174" cy="7716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51" y="7295397"/>
            <a:ext cx="3750589" cy="6370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60C048-BF48-03E1-1C86-D400C4C8495E}"/>
              </a:ext>
            </a:extLst>
          </p:cNvPr>
          <p:cNvSpPr txBox="1"/>
          <p:nvPr/>
        </p:nvSpPr>
        <p:spPr>
          <a:xfrm>
            <a:off x="1319033" y="4313050"/>
            <a:ext cx="6444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appreciate your attention and insights.</a:t>
            </a:r>
            <a:endParaRPr lang="en-IN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2F33D4-D678-F76F-D142-0C9025AC935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 flipV="1">
            <a:off x="629717" y="7670755"/>
            <a:ext cx="4921229" cy="558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C6FD09F-239F-FA1B-FB74-841C560B43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866" y="2747943"/>
            <a:ext cx="6373114" cy="14289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B095A49-18E9-7724-FAD0-F97323C436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648" y="2828596"/>
            <a:ext cx="447737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8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7546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63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hi\Downloads\Gemini_Generated_Image_mnp7numnp7numnp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3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8595792-2D99-44A0-06B3-6DB73DE5A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21" y="390326"/>
            <a:ext cx="619211" cy="4191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2690" y="390326"/>
            <a:ext cx="78767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solidFill>
                  <a:srgbClr val="F87625"/>
                </a:solidFill>
                <a:latin typeface="Bahnschrift Condensed" panose="020B0502040204020203" pitchFamily="34" charset="0"/>
                <a:cs typeface="Arial" panose="020B0604020202020204" pitchFamily="34" charset="0"/>
              </a:rPr>
              <a:t>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07" y="7035349"/>
            <a:ext cx="3595607" cy="102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78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7546" cy="822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D7EF08BE-C32E-D6C0-0486-4322AB8526B8}"/>
              </a:ext>
            </a:extLst>
          </p:cNvPr>
          <p:cNvGrpSpPr/>
          <p:nvPr/>
        </p:nvGrpSpPr>
        <p:grpSpPr>
          <a:xfrm>
            <a:off x="6836264" y="1989183"/>
            <a:ext cx="7055643" cy="4702074"/>
            <a:chOff x="6847022" y="1989183"/>
            <a:chExt cx="7055643" cy="47020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F8B5420A-F996-2A95-18C6-86E84152B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7022" y="1989183"/>
              <a:ext cx="7055643" cy="40673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80F7C177-579D-A45C-BA9B-2D837539E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2610" b="82598"/>
            <a:stretch>
              <a:fillRect/>
            </a:stretch>
          </p:blipFill>
          <p:spPr>
            <a:xfrm>
              <a:off x="6847022" y="5948978"/>
              <a:ext cx="7055643" cy="742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39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i\Pictures\Screenshots\Screenshot (30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7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i\Pictures\Screenshots\Screenshot (30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4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i\Pictures\Screenshots\Screenshot (30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7544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02806990-F8FF-6302-4F1F-F6664D0A4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0687" y="7820310"/>
            <a:ext cx="2409713" cy="4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15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hi\Downloads\Gemini_Generated_Image_d9qd89d9qd89d9q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98" y="-1"/>
            <a:ext cx="14630400" cy="8214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01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hi\Pictures\Screenshots\Screenshot (31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630400" cy="82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811" y="7577297"/>
            <a:ext cx="3750589" cy="63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01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16738</TotalTime>
  <Words>34</Words>
  <Application>Microsoft Office PowerPoint</Application>
  <PresentationFormat>Custom</PresentationFormat>
  <Paragraphs>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Condensed</vt:lpstr>
      <vt:lpstr>Elephant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Narsing Yadav</dc:creator>
  <cp:lastModifiedBy>hi</cp:lastModifiedBy>
  <cp:revision>85</cp:revision>
  <dcterms:created xsi:type="dcterms:W3CDTF">2025-09-11T18:39:26Z</dcterms:created>
  <dcterms:modified xsi:type="dcterms:W3CDTF">2026-01-31T11:15:33Z</dcterms:modified>
</cp:coreProperties>
</file>